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a1d664af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8a1d664af9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6"/>
          <p:cNvSpPr/>
          <p:nvPr>
            <p:ph idx="2" type="pic"/>
          </p:nvPr>
        </p:nvSpPr>
        <p:spPr>
          <a:xfrm>
            <a:off x="819015" y="2092235"/>
            <a:ext cx="2205038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6"/>
          <p:cNvSpPr/>
          <p:nvPr>
            <p:ph idx="5" type="pic"/>
          </p:nvPr>
        </p:nvSpPr>
        <p:spPr>
          <a:xfrm>
            <a:off x="3426747" y="2092235"/>
            <a:ext cx="2197894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/>
          <p:nvPr>
            <p:ph idx="6" type="body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7" type="body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6"/>
          <p:cNvSpPr/>
          <p:nvPr>
            <p:ph idx="8" type="pic"/>
          </p:nvPr>
        </p:nvSpPr>
        <p:spPr>
          <a:xfrm>
            <a:off x="6114603" y="2092235"/>
            <a:ext cx="219908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/>
          <p:nvPr>
            <p:ph idx="9" type="body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1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203" y="2430363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i="1" lang="en-US"/>
              <a:t>various types listed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fmla="val 16667" name="adj"/>
            </a:avLst>
          </a:prstGeom>
          <a:solidFill>
            <a:srgbClr val="6C6C96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b="1"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693335" y="-12439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Dashboard has been structurally built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972" y="2019850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75" y="29518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Dashboard has been structurally built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Other pages in progress</a:t>
            </a:r>
            <a:endParaRPr b="1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8" name="Google Shape;198;p26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25" y="2111625"/>
            <a:ext cx="3214265" cy="44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REQUIREMENT SPECIFICATION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Brief details tba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16" y="2700337"/>
            <a:ext cx="4888180" cy="3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